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ormorant Garamond Bold" charset="1" panose="00000800000000000000"/>
      <p:regular r:id="rId10"/>
    </p:embeddedFont>
    <p:embeddedFont>
      <p:font typeface="Cormorant Garamond Bold Italics" charset="1" panose="00000800000000000000"/>
      <p:regular r:id="rId11"/>
    </p:embeddedFont>
    <p:embeddedFont>
      <p:font typeface="Bungee" charset="1" panose="000000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slides/slide1.xml" Type="http://schemas.openxmlformats.org/officeDocument/2006/relationships/slide"/><Relationship Id="rId14" Target="slides/slide2.xml" Type="http://schemas.openxmlformats.org/officeDocument/2006/relationships/slide"/><Relationship Id="rId15" Target="slides/slide3.xml" Type="http://schemas.openxmlformats.org/officeDocument/2006/relationships/slide"/><Relationship Id="rId16" Target="slides/slide4.xml" Type="http://schemas.openxmlformats.org/officeDocument/2006/relationships/slide"/><Relationship Id="rId17" Target="slides/slide5.xml" Type="http://schemas.openxmlformats.org/officeDocument/2006/relationships/slide"/><Relationship Id="rId18" Target="slides/slide6.xml" Type="http://schemas.openxmlformats.org/officeDocument/2006/relationships/slide"/><Relationship Id="rId19" Target="slides/slide7.xml" Type="http://schemas.openxmlformats.org/officeDocument/2006/relationships/slide"/><Relationship Id="rId2" Target="presProps.xml" Type="http://schemas.openxmlformats.org/officeDocument/2006/relationships/presProps"/><Relationship Id="rId20" Target="slides/slide8.xml" Type="http://schemas.openxmlformats.org/officeDocument/2006/relationships/slide"/><Relationship Id="rId21" Target="slides/slide9.xml" Type="http://schemas.openxmlformats.org/officeDocument/2006/relationships/slide"/><Relationship Id="rId22" Target="slides/slide10.xml" Type="http://schemas.openxmlformats.org/officeDocument/2006/relationships/slide"/><Relationship Id="rId23" Target="slides/slide11.xml" Type="http://schemas.openxmlformats.org/officeDocument/2006/relationships/slide"/><Relationship Id="rId24" Target="slides/slide12.xml" Type="http://schemas.openxmlformats.org/officeDocument/2006/relationships/slide"/><Relationship Id="rId25" Target="slides/slide13.xml" Type="http://schemas.openxmlformats.org/officeDocument/2006/relationships/slide"/><Relationship Id="rId26" Target="slides/slide14.xml" Type="http://schemas.openxmlformats.org/officeDocument/2006/relationships/slide"/><Relationship Id="rId27" Target="slides/slide15.xml" Type="http://schemas.openxmlformats.org/officeDocument/2006/relationships/slide"/><Relationship Id="rId28" Target="slides/slide16.xml" Type="http://schemas.openxmlformats.org/officeDocument/2006/relationships/slide"/><Relationship Id="rId29" Target="slides/slide17.xml" Type="http://schemas.openxmlformats.org/officeDocument/2006/relationships/slide"/><Relationship Id="rId3" Target="viewProps.xml" Type="http://schemas.openxmlformats.org/officeDocument/2006/relationships/viewProps"/><Relationship Id="rId30" Target="slides/slide18.xml" Type="http://schemas.openxmlformats.org/officeDocument/2006/relationships/slide"/><Relationship Id="rId31" Target="slides/slide19.xml" Type="http://schemas.openxmlformats.org/officeDocument/2006/relationships/slide"/><Relationship Id="rId32" Target="slides/slide20.xml" Type="http://schemas.openxmlformats.org/officeDocument/2006/relationships/slide"/><Relationship Id="rId33" Target="slides/slide21.xml" Type="http://schemas.openxmlformats.org/officeDocument/2006/relationships/slide"/><Relationship Id="rId34" Target="slides/slide22.xml" Type="http://schemas.openxmlformats.org/officeDocument/2006/relationships/slide"/><Relationship Id="rId35" Target="slides/slide23.xml" Type="http://schemas.openxmlformats.org/officeDocument/2006/relationships/slide"/><Relationship Id="rId36" Target="slides/slide24.xml" Type="http://schemas.openxmlformats.org/officeDocument/2006/relationships/slide"/><Relationship Id="rId37" Target="slides/slide2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1A1B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303815" y="9040112"/>
            <a:ext cx="955485" cy="218188"/>
            <a:chOff x="0" y="0"/>
            <a:chExt cx="1273980" cy="290918"/>
          </a:xfrm>
        </p:grpSpPr>
        <p:grpSp>
          <p:nvGrpSpPr>
            <p:cNvPr name="Group 3" id="3"/>
            <p:cNvGrpSpPr>
              <a:grpSpLocks noChangeAspect="true"/>
            </p:cNvGrpSpPr>
            <p:nvPr/>
          </p:nvGrpSpPr>
          <p:grpSpPr>
            <a:xfrm rot="0"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r="r" b="b" t="t" l="l"/>
                <a:pathLst>
                  <a:path h="1708150" w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name="Group 5" id="5"/>
            <p:cNvGrpSpPr>
              <a:grpSpLocks noChangeAspect="true"/>
            </p:cNvGrpSpPr>
            <p:nvPr/>
          </p:nvGrpSpPr>
          <p:grpSpPr>
            <a:xfrm rot="0"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r="r" b="b" t="t" l="l"/>
                <a:pathLst>
                  <a:path h="1708150" w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grpSp>
        <p:nvGrpSpPr>
          <p:cNvPr name="Group 9" id="9"/>
          <p:cNvGrpSpPr/>
          <p:nvPr/>
        </p:nvGrpSpPr>
        <p:grpSpPr>
          <a:xfrm rot="0">
            <a:off x="16327592" y="1028700"/>
            <a:ext cx="907930" cy="907930"/>
            <a:chOff x="0" y="0"/>
            <a:chExt cx="1210574" cy="1210574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1210574" cy="1210574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241518" y="321121"/>
              <a:ext cx="727537" cy="5873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00"/>
                </a:lnSpc>
              </a:pPr>
              <a:r>
                <a:rPr lang="en-US" sz="3000">
                  <a:solidFill>
                    <a:srgbClr val="FAFAFA"/>
                  </a:solidFill>
                  <a:latin typeface="Cormorant Garamond Bold Bold"/>
                </a:rPr>
                <a:t>I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909673" y="1768415"/>
            <a:ext cx="15394142" cy="390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000"/>
              </a:lnSpc>
            </a:pPr>
            <a:r>
              <a:rPr lang="en-US" sz="15000">
                <a:solidFill>
                  <a:srgbClr val="FAFAFA"/>
                </a:solidFill>
                <a:ea typeface="Cormorant Garamond Bold Bold"/>
              </a:rPr>
              <a:t>﻿Mini project </a:t>
            </a:r>
          </a:p>
          <a:p>
            <a:pPr>
              <a:lnSpc>
                <a:spcPts val="15000"/>
              </a:lnSpc>
            </a:pPr>
            <a:r>
              <a:rPr lang="en-US" sz="15000">
                <a:solidFill>
                  <a:srgbClr val="FAFAFA"/>
                </a:solidFill>
                <a:latin typeface="Cormorant Garamond Bold Bold"/>
              </a:rPr>
              <a:t>Programming in C</a:t>
            </a:r>
          </a:p>
        </p:txBody>
      </p:sp>
      <p:sp>
        <p:nvSpPr>
          <p:cNvPr name="AutoShape 14" id="14"/>
          <p:cNvSpPr/>
          <p:nvPr/>
        </p:nvSpPr>
        <p:spPr>
          <a:xfrm rot="0">
            <a:off x="1028700" y="8498387"/>
            <a:ext cx="16230600" cy="32074"/>
          </a:xfrm>
          <a:prstGeom prst="rect">
            <a:avLst/>
          </a:prstGeom>
          <a:solidFill>
            <a:srgbClr val="CDA63C"/>
          </a:solid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221" r="0" b="22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218" r="1021" b="49896"/>
          <a:stretch>
            <a:fillRect/>
          </a:stretch>
        </p:blipFill>
        <p:spPr>
          <a:xfrm flipH="false" flipV="false" rot="0">
            <a:off x="3606840" y="187868"/>
            <a:ext cx="11074320" cy="99112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C52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49623" r="0" b="5463"/>
          <a:stretch>
            <a:fillRect/>
          </a:stretch>
        </p:blipFill>
        <p:spPr>
          <a:xfrm flipH="false" flipV="false" rot="0">
            <a:off x="4193014" y="325590"/>
            <a:ext cx="9901971" cy="963582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57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3495" r="209" b="36518"/>
          <a:stretch>
            <a:fillRect/>
          </a:stretch>
        </p:blipFill>
        <p:spPr>
          <a:xfrm flipH="false" flipV="false" rot="0">
            <a:off x="4027390" y="150538"/>
            <a:ext cx="9201010" cy="998592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9E26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5744" r="0" b="0"/>
          <a:stretch>
            <a:fillRect/>
          </a:stretch>
        </p:blipFill>
        <p:spPr>
          <a:xfrm flipH="false" flipV="false" rot="0">
            <a:off x="4368546" y="564495"/>
            <a:ext cx="9887501" cy="9480758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16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8272" r="0" b="30082"/>
          <a:stretch>
            <a:fillRect/>
          </a:stretch>
        </p:blipFill>
        <p:spPr>
          <a:xfrm flipH="false" flipV="false" rot="0">
            <a:off x="4013557" y="514350"/>
            <a:ext cx="10260886" cy="92583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CE1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67143" r="0" b="9436"/>
          <a:stretch>
            <a:fillRect/>
          </a:stretch>
        </p:blipFill>
        <p:spPr>
          <a:xfrm flipH="false" flipV="false" rot="0">
            <a:off x="1323838" y="1028700"/>
            <a:ext cx="15640325" cy="7936442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1B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3459" r="0" b="5024"/>
          <a:stretch>
            <a:fillRect/>
          </a:stretch>
        </p:blipFill>
        <p:spPr>
          <a:xfrm flipH="false" flipV="false" rot="0">
            <a:off x="3571420" y="461960"/>
            <a:ext cx="10408987" cy="936307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175681" y="3085045"/>
            <a:ext cx="3764728" cy="1336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5972">
                <a:solidFill>
                  <a:srgbClr val="7843E6"/>
                </a:solidFill>
                <a:latin typeface="Bungee Bold Italics"/>
              </a:rPr>
              <a:t>STRING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5972">
                <a:solidFill>
                  <a:srgbClr val="7843E6"/>
                </a:solidFill>
                <a:latin typeface="Bungee Bold Italics"/>
              </a:rPr>
              <a:t>CONCEPT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DAEjWVddNzY</dc:identifier>
  <dcterms:modified xsi:type="dcterms:W3CDTF">2011-08-01T06:04:30Z</dcterms:modified>
  <cp:revision>1</cp:revision>
  <dc:title>Muted White Black and Beige Minimalist Elegant New Hire Onboarding Company Presentation</dc:title>
</cp:coreProperties>
</file>

<file path=docProps/thumbnail.jpeg>
</file>